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16"/>
  </p:notesMasterIdLst>
  <p:handoutMasterIdLst>
    <p:handoutMasterId r:id="rId17"/>
  </p:handoutMasterIdLst>
  <p:sldIdLst>
    <p:sldId id="256" r:id="rId3"/>
    <p:sldId id="265" r:id="rId4"/>
    <p:sldId id="297" r:id="rId5"/>
    <p:sldId id="287" r:id="rId6"/>
    <p:sldId id="306" r:id="rId7"/>
    <p:sldId id="276" r:id="rId8"/>
    <p:sldId id="300" r:id="rId9"/>
    <p:sldId id="301" r:id="rId10"/>
    <p:sldId id="304" r:id="rId11"/>
    <p:sldId id="305" r:id="rId12"/>
    <p:sldId id="308" r:id="rId13"/>
    <p:sldId id="296" r:id="rId14"/>
    <p:sldId id="294" r:id="rId1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06" autoAdjust="0"/>
    <p:restoredTop sz="86463"/>
  </p:normalViewPr>
  <p:slideViewPr>
    <p:cSldViewPr showGuides="1">
      <p:cViewPr>
        <p:scale>
          <a:sx n="118" d="100"/>
          <a:sy n="118" d="100"/>
        </p:scale>
        <p:origin x="-32" y="432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15.02.2019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15.02.2019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15.02.2019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15.02.2019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91644" y="2175069"/>
            <a:ext cx="10605536" cy="1788245"/>
          </a:xfrm>
        </p:spPr>
        <p:txBody>
          <a:bodyPr>
            <a:noAutofit/>
          </a:bodyPr>
          <a:lstStyle/>
          <a:p>
            <a:pPr algn="ctr">
              <a:defRPr sz="6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3800" dirty="0"/>
              <a:t>Профессиональный модуль ПМ.02</a:t>
            </a:r>
            <a:br>
              <a:rPr lang="ru-RU" sz="3800" dirty="0"/>
            </a:br>
            <a:r>
              <a:rPr lang="ru-RU" sz="3800" dirty="0"/>
              <a:t>На тему: «Разработка и администрирование баз данных»</a:t>
            </a: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479283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Выполнил: Деменчук Г.М.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Группа 4ПКС-115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Руководитель: Демкина Н.И.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24446" y="313731"/>
            <a:ext cx="8775628" cy="8990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Москва </a:t>
            </a:r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C581C6-AF81-8941-A8B6-615F11E4EB9D}"/>
              </a:ext>
            </a:extLst>
          </p:cNvPr>
          <p:cNvSpPr/>
          <p:nvPr/>
        </p:nvSpPr>
        <p:spPr>
          <a:xfrm>
            <a:off x="1449896" y="1363057"/>
            <a:ext cx="9289032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99" dirty="0"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Специальность 09.02.03 Программирование в компьютерных системах</a:t>
            </a:r>
            <a:endParaRPr lang="ru-RU" sz="1600" dirty="0">
              <a:latin typeface="Helvetica" pitchFamily="2" charset="0"/>
              <a:ea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DEC1C0-6FCD-F640-B9F1-7DEBB70EB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4520128"/>
            <a:ext cx="3411557" cy="134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en-US" sz="4000" dirty="0"/>
              <a:t>Docker compose Python + Flask + </a:t>
            </a:r>
            <a:r>
              <a:rPr lang="en-US" sz="4000" dirty="0" err="1"/>
              <a:t>Redis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63D083-4D7C-264C-B007-C7BE287DB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45" y="1132038"/>
            <a:ext cx="77724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Docker compose LAMP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F935E3-E85F-2A4A-94D6-FF1FF2345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37" y="1286161"/>
            <a:ext cx="77724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2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/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ЯП С</a:t>
            </a:r>
            <a:r>
              <a:rPr lang="en-US" sz="2500" dirty="0"/>
              <a:t>#</a:t>
            </a:r>
            <a:r>
              <a:rPr lang="ru-RU" sz="2500" dirty="0"/>
              <a:t>/</a:t>
            </a:r>
            <a:r>
              <a:rPr lang="en-US" sz="2500" dirty="0"/>
              <a:t>WPF;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SQLite3 </a:t>
            </a:r>
            <a:r>
              <a:rPr lang="ru-RU" sz="2500" dirty="0"/>
              <a:t>и </a:t>
            </a:r>
            <a:r>
              <a:rPr lang="en-US" sz="2500" dirty="0"/>
              <a:t>MySQL;</a:t>
            </a:r>
            <a:endParaRPr lang="ru-RU" sz="2500" dirty="0"/>
          </a:p>
          <a:p>
            <a:pPr marL="388620" indent="-342900"/>
            <a:r>
              <a:rPr lang="ru-RU" sz="2500" dirty="0"/>
              <a:t>Технологиями </a:t>
            </a:r>
            <a:r>
              <a:rPr lang="en-US" sz="2500" dirty="0"/>
              <a:t>OpenCV, Tesseract OCR  </a:t>
            </a:r>
            <a:r>
              <a:rPr lang="ru-RU" sz="2500" dirty="0"/>
              <a:t>и </a:t>
            </a:r>
            <a:r>
              <a:rPr lang="en-US" sz="2500" dirty="0"/>
              <a:t>Flask API.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4" action="ppaction://hlinksldjump"/>
              </a:rPr>
              <a:t>Общая архитектура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Контекстная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Технологии OpenCV и Tesseract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Пример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Flask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прохождения практики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производственной практики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/>
              <a:t>гейт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7EB76-28BC-6E41-BD18-7557CB9F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itchFamily="2" charset="0"/>
              </a:rPr>
              <a:t>Схема разработанной базы данных </a:t>
            </a: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0D524BB-CDD3-144A-9D6F-1646D8AA83D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08DEB98-CD85-D549-A1E0-94BAEF1C3F3D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0996FD-7718-6040-82F9-ABFD23987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113" y="1739837"/>
            <a:ext cx="6797371" cy="465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1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dirty="0"/>
              <a:t>Структура по методам программы для заполнения БД тестовыми данными</a:t>
            </a:r>
            <a:r>
              <a:rPr lang="ru-RU" sz="4000" dirty="0"/>
              <a:t>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CCA54A-124D-A849-A654-B29B70311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2" y="1222575"/>
            <a:ext cx="5832647" cy="532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dirty="0">
                <a:latin typeface="Helvetica" pitchFamily="2" charset="0"/>
              </a:rPr>
              <a:t>Пример </a:t>
            </a:r>
            <a:r>
              <a:rPr lang="en-US" dirty="0">
                <a:latin typeface="Helvetica" pitchFamily="2" charset="0"/>
              </a:rPr>
              <a:t>Deadlock</a:t>
            </a:r>
            <a:r>
              <a:rPr lang="ru-RU" dirty="0">
                <a:latin typeface="Helvetica" pitchFamily="2" charset="0"/>
              </a:rPr>
              <a:t>’</a:t>
            </a:r>
            <a:r>
              <a:rPr lang="en-US" dirty="0">
                <a:latin typeface="Helvetica" pitchFamily="2" charset="0"/>
              </a:rPr>
              <a:t>a </a:t>
            </a:r>
            <a:r>
              <a:rPr lang="ru-RU" dirty="0">
                <a:latin typeface="Helvetica" pitchFamily="2" charset="0"/>
              </a:rPr>
              <a:t>и отката транзакции</a:t>
            </a:r>
            <a:endParaRPr lang="ru-RU" sz="4000" b="0" dirty="0">
              <a:solidFill>
                <a:schemeClr val="tx1"/>
              </a:solidFill>
              <a:latin typeface="Helvetica" pitchFamily="2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2116BB-1551-3343-89F2-C00D051DC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908720"/>
            <a:ext cx="7955262" cy="610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Пример заполнения БД тестовыми данными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33DAA9-72EE-5A4F-A6E1-39085EDBA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32038"/>
            <a:ext cx="10932082" cy="472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273806B-9B1D-4745-AB48-FB4BD5BE8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773" y="1214035"/>
            <a:ext cx="5742384" cy="500863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 заполнения БД данными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AC2A96A-C9C3-B149-88CA-28E1BF17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0" y="1214035"/>
            <a:ext cx="4868245" cy="312453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CABBB68-D209-1A43-9CF0-D6FEA1CDB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1" y="4430510"/>
            <a:ext cx="4868245" cy="242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225</Words>
  <Application>Microsoft Macintosh PowerPoint</Application>
  <PresentationFormat>Произвольный</PresentationFormat>
  <Paragraphs>40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Century Schoolbook</vt:lpstr>
      <vt:lpstr>Franklin Gothic Medium</vt:lpstr>
      <vt:lpstr>Helvetica</vt:lpstr>
      <vt:lpstr>Times New Roman</vt:lpstr>
      <vt:lpstr>Wingdings 2</vt:lpstr>
      <vt:lpstr>Вид</vt:lpstr>
      <vt:lpstr>Профессиональный модуль ПМ.02 На тему: «Разработка и администрирование баз данных»</vt:lpstr>
      <vt:lpstr>Содержание</vt:lpstr>
      <vt:lpstr>Цели прохождения практики</vt:lpstr>
      <vt:lpstr>Задачи производственной практики</vt:lpstr>
      <vt:lpstr>Схема разработанной базы данных </vt:lpstr>
      <vt:lpstr>Структура по методам программы для заполнения БД тестовыми данными </vt:lpstr>
      <vt:lpstr>Пример Deadlock’a и отката транзакции</vt:lpstr>
      <vt:lpstr>Пример заполнения БД тестовыми данными</vt:lpstr>
      <vt:lpstr>Результат заполнения БД данными</vt:lpstr>
      <vt:lpstr>Docker compose Python + Flask + Redis</vt:lpstr>
      <vt:lpstr>Docker compose LAMP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2019-02-15T18:04:12Z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